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971E1-A29C-4017-806C-A574EC27E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0FC274-5F8A-4C16-A4C8-72930C1275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86E130-42BF-480F-8F81-595FE6AB8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D969-0179-45B5-97E1-1E6EF506BFB8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011EB0-F645-48E7-BAFA-F1C6C02CD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DA91E0-518F-4594-936D-6CD7FE2D3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CF4D-CDA8-4F04-910A-F02F86B41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05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CC663-8088-4253-AC3A-B5B40B2DB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3B64DA-8FD0-4467-BD00-55C3CFE98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DB0DC8-51D4-4EE0-AAC2-96079C9A9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D969-0179-45B5-97E1-1E6EF506BFB8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1CE268-FBB6-406C-903A-125E1415D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E7ACB3-6CDD-4A63-B8F6-6531F32A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CF4D-CDA8-4F04-910A-F02F86B41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4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A08F9D-CC54-49CC-8C56-D10DEA6073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9350B3-162D-4211-851E-791C86A6A3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5F444A-4E3B-47F4-A1C0-5D8F0B198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D969-0179-45B5-97E1-1E6EF506BFB8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31F766-EB3B-40D9-BD62-A7591769D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ECF036-FA71-4308-BEDA-B71C07D1C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CF4D-CDA8-4F04-910A-F02F86B41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18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42E9D-63A7-49B0-B3BC-C24D726DE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4B8C41-03A7-4DB3-8697-A86D3D32F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89F84B-B484-4899-BC33-939DFC739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D969-0179-45B5-97E1-1E6EF506BFB8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980174-2FD8-474A-AF76-F9218EF98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164F37-F918-44B5-B41F-22B94D98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CF4D-CDA8-4F04-910A-F02F86B41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640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B4AF9A-A87E-4891-867B-77D616C21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FC800D-04EB-4FD1-B0BC-D59FF38CD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9427B0-87F4-4D25-882E-2103031F9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D969-0179-45B5-97E1-1E6EF506BFB8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083DB4-CC9F-49F1-96B5-1536C569A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A0E78E-6DE5-4219-906F-BFAF3E770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CF4D-CDA8-4F04-910A-F02F86B41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56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13BEE-AF5B-48A5-AA8D-C469C57CF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98DB1D-5EAB-4114-8AB4-139381561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5762A7-EB02-4E3E-98DA-440D54EEA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B18110-049B-43D7-8CB1-B258F3CC6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D969-0179-45B5-97E1-1E6EF506BFB8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7544FA-0F5A-4005-AA42-E51993794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9475F2-EF2C-499E-A249-60B88C7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CF4D-CDA8-4F04-910A-F02F86B41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570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00B1E5-48F2-438E-BC6C-18C48B2BC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A6FFEF-E234-4246-A788-ADCB8A7AF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83A0E2-3838-40B2-9D4C-41E5E0EB9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81EE77C-8F54-4E5C-BD4E-10F489922F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E743B5B-1BC6-49CC-A025-FE55C788FF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6586EF4-B6F6-4D61-AA80-35183C62C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D969-0179-45B5-97E1-1E6EF506BFB8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74A82EF-5FB4-4559-85A5-2CEDA6495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EABC159-215D-4083-9779-5219F7A1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CF4D-CDA8-4F04-910A-F02F86B41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568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16D494-4D1C-478E-94BA-9D1F23444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CC0209-785F-4EE1-AE53-21D337697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D969-0179-45B5-97E1-1E6EF506BFB8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A878663-B799-4386-A821-6D9F36738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0F4BC8D-853A-4003-B656-62DA9AA4D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CF4D-CDA8-4F04-910A-F02F86B41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977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D8986EF-0C2C-4225-83E6-F19CFE072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D969-0179-45B5-97E1-1E6EF506BFB8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0E16FD4-F60E-4962-8EAF-456BB2914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9A8D6C-BECA-4653-AE58-A8A14ECCA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CF4D-CDA8-4F04-910A-F02F86B41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575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3E86C-9E8C-41D3-8E22-296BA2186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126DBB-0F1A-4BBB-BC0C-A27C97779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DC34A4-09B5-4EF2-A22A-DFB790230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38E15D-DB17-46D9-8E45-5D77A4391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D969-0179-45B5-97E1-1E6EF506BFB8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A21AAA-26DB-45A7-81F3-F2783843D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E3FD98-AC42-4162-9478-0852B7011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CF4D-CDA8-4F04-910A-F02F86B41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140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D8FD5-5920-4C91-89F6-19DC2B496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ABD627-2B3E-44EE-9796-B06136B71C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426D1D-E036-4DF9-9029-9EE3EF356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164E0A-D1E3-4878-936C-2DCA3A307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D969-0179-45B5-97E1-1E6EF506BFB8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495E87-A366-46EB-84B4-B3EC573A3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5A0503-797A-4CF9-BD07-B52DA50B6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CF4D-CDA8-4F04-910A-F02F86B41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273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AE3A9C-1A93-4982-9EFC-7A446419B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EC7948-A6F2-41C4-8EF7-256FBD6AC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EA5107-815E-46AD-9940-0303C57660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BD969-0179-45B5-97E1-1E6EF506BFB8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5B9BE9-2DB2-485B-9482-2323990FD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A08AA8-A469-4538-8D15-E1166F1855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4CF4D-CDA8-4F04-910A-F02F86B41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6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7E0D6F-6BD6-41D0-B3F2-B48619988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46DB0A-5B58-44E1-9963-ADE49EB39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46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20C995-FEB7-4F35-B66D-B4B9700BE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34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7D5F2A-43AC-4083-8B04-517625A01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82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7D2335-861D-49DC-9C35-D0B709FA0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56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5E794C-7FE9-446A-BD7D-1F2A7CDE7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87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04AC27-D9DA-4005-A229-CAE298EE8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49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06ADF7-8131-435C-8D21-70536B95E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89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9D86BB-8BAD-4115-968B-958CB798C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519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Professional</dc:creator>
  <cp:lastModifiedBy>Gurzuf_School</cp:lastModifiedBy>
  <cp:revision>11</cp:revision>
  <dcterms:created xsi:type="dcterms:W3CDTF">2025-09-04T10:35:31Z</dcterms:created>
  <dcterms:modified xsi:type="dcterms:W3CDTF">2026-03-17T14:07:53Z</dcterms:modified>
</cp:coreProperties>
</file>